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E5AA-750E-8158-FA4D-C74A95FEF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140E2-515E-5E19-6663-4E0ED5C51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565B1-C1C3-60A2-6A3F-3E12DFED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C4A94-7355-46BA-908F-91FB8507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71435-F9A4-109A-628E-317111E32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9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559B-7078-D34D-5381-A31225AB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118E7-3669-8AAC-D607-A3F3FE83A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63CB3-8ABE-D44F-A17E-66BFE389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2B5F2-168E-3F69-AB72-DE8A5477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45C4F-7813-425F-E1F7-0B29FF1F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5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DF7487-037C-67A1-35B7-EC0AB4C7E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505B5-58FB-4050-4A9B-6BC3990DB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E317-3362-C1D7-74CE-56D0CE1E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35AB5-D269-DD55-4CB8-B6749A19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47FD-13C5-9855-80A8-ABB52676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6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2F76-1D36-8695-0EA8-D029983D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9823-E72A-E6DF-CDC4-74DCA180F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48F0-886C-C549-B817-7C88D075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82F31-562D-835B-E5EA-7CB68110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9BBF8-3491-0529-0762-4F551704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FCDB-972A-0829-5F6A-87768FF2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9B916-0D56-A537-CB8B-D4E3480E8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69682-1D53-E992-2CCD-5D459156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AD1B1-8002-6C36-1A1A-4BB29BB4F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77C57-FD35-70E1-DFD4-26CC188D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EC1D-607B-9CA0-D62A-1499935A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1DBF8-1343-2A49-BE56-843A45281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B5463-9DD2-6563-D2EA-E925D5AA5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EACAB-68C4-15FA-F25F-97851141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A8DED-39DD-26AD-10FA-A650D5E1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479DA-5312-9E2B-DBA5-098A2851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BD3FC-38B9-D58A-6E28-262D7FA5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15B5F-63A2-06C8-5F8B-9379A2C4E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3EF79-AFD5-61F4-4152-9849B5B4A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1B7D9-0D2E-4FCF-1E07-136C0A6C4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9A64D-EDD6-63A2-B796-46C4187CB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234D1-3F4D-7870-D56F-C318E545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1003E-148C-CCE5-3816-C180BB905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FCAB8-D973-A5E9-FB10-BFB94AF1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6C53C-BEA8-493A-B905-CF872224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85DAC-527D-99B0-7B56-12111AC0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52EC-EF97-2A2A-F009-2B638B0B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2F4B5-6ACA-15EC-6DDA-B072FE9E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4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5D296B-A9AD-E1E0-490F-F1D188E40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B69A0-F5E3-0BCA-0063-B0A2E9B6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6D177-4FAA-FD45-9478-4BD178FD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1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437C-9F1E-DE96-7FA8-9D615214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C2796-A3B0-B461-CB5F-363AB94A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C7393-6740-BFD6-399D-F830649A0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2E010-DF89-92B4-A9F6-D11DF875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11E0B-D191-5874-0FF0-74695AFD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EB328-C1F8-6677-C8A7-ECBEB606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7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3B4B-B7C7-7FFB-0A75-3C4B823D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B10AC0-D22F-6012-2518-5EB2943B5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B57C1-ACD0-9AD9-9561-E8EE15E42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87969-8CDE-2288-CD1F-E61406F14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B273B-32E9-4D8D-5C76-AF89654D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2B139-C34E-367E-FC43-22348DC7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9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CD937F-2ADC-BA8B-0A32-69DC8D1C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FA68B-67C8-3527-24B5-51D514D77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33F5F-05F9-16D8-FC2A-7AA1A9E3E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7BDE3-103C-874B-BA95-1863BC6952B1}" type="datetimeFigureOut">
              <a:rPr lang="en-US" smtClean="0"/>
              <a:t>3/24/23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52E3-9986-9FFD-E903-D7C07CF4D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31526-2E13-0C48-3595-FA794ED92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130E1-C5BB-5840-9374-7A8187F48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3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maad.github.io/feature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5844D-76A0-5E2B-51FC-E453689F7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1765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BAC8-FD0F-CD01-CA21-8FD2D4E18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Classifying the Acoustic Environment of YouTube Videos using 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A3542-75D7-41ED-D71D-6731083C3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Andrew Chang, PhD</a:t>
            </a:r>
          </a:p>
        </p:txBody>
      </p:sp>
    </p:spTree>
    <p:extLst>
      <p:ext uri="{BB962C8B-B14F-4D97-AF65-F5344CB8AC3E}">
        <p14:creationId xmlns:p14="http://schemas.microsoft.com/office/powerpoint/2010/main" val="1657225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C2E9-9BF5-EB30-A4DC-1BEEEE43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MPS features: </a:t>
            </a:r>
            <a:br>
              <a:rPr lang="en-US" dirty="0"/>
            </a:br>
            <a:r>
              <a:rPr lang="en-US" dirty="0"/>
              <a:t>Low-frequency </a:t>
            </a:r>
            <a:r>
              <a:rPr lang="en-US" dirty="0" err="1"/>
              <a:t>spectrotemporal</a:t>
            </a:r>
            <a:r>
              <a:rPr lang="en-US" dirty="0"/>
              <a:t> modulations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75D32-CACF-EDC4-4841-FBC611DC7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081" y="1737519"/>
            <a:ext cx="9987838" cy="4755356"/>
          </a:xfrm>
        </p:spPr>
      </p:pic>
    </p:spTree>
    <p:extLst>
      <p:ext uri="{BB962C8B-B14F-4D97-AF65-F5344CB8AC3E}">
        <p14:creationId xmlns:p14="http://schemas.microsoft.com/office/powerpoint/2010/main" val="236603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F155-1771-1DE9-DD83-CD31993D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soundscape indices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90000D-095E-1056-1074-70BEFC369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363" y="1439228"/>
            <a:ext cx="9745272" cy="4768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389CB-B88E-9ECD-8295-CA7CE8BDAF15}"/>
              </a:ext>
            </a:extLst>
          </p:cNvPr>
          <p:cNvSpPr txBox="1"/>
          <p:nvPr/>
        </p:nvSpPr>
        <p:spPr>
          <a:xfrm>
            <a:off x="1584380" y="6242481"/>
            <a:ext cx="902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For more in-depth explanations and references of soundscape indices, please visit </a:t>
            </a:r>
            <a:r>
              <a:rPr lang="en-US" b="0" i="0" u="none" strike="noStrike" dirty="0">
                <a:effectLst/>
                <a:latin typeface="-apple-system"/>
                <a:hlinkClick r:id="rId3"/>
              </a:rPr>
              <a:t>scikit-maad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4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D84E-E669-F446-20CE-F4F103E7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0FCEF-61D5-0FBB-442D-A9C3A64E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deep neural network model was created to classify YouTube videos as recorded in urban or natural environments.</a:t>
            </a:r>
          </a:p>
          <a:p>
            <a:r>
              <a:rPr lang="en-US" dirty="0"/>
              <a:t>The model combined features from audio signal processing and pre-trained audio CNN models, achieving an AUC of 0.766.</a:t>
            </a:r>
          </a:p>
          <a:p>
            <a:r>
              <a:rPr lang="en-US" dirty="0"/>
              <a:t>Pre-trained audio CNN model embeddings dominated the model's output, but traditional signal processing features were also informative.</a:t>
            </a:r>
          </a:p>
          <a:p>
            <a:r>
              <a:rPr lang="en-US" dirty="0"/>
              <a:t>The model had low overfitting (0.035) and high adjusted accuracy (0.901).</a:t>
            </a:r>
          </a:p>
          <a:p>
            <a:r>
              <a:rPr lang="en-US" dirty="0"/>
              <a:t>The zero-crossing rate, acoustic complexity index, and low-frequency </a:t>
            </a:r>
            <a:r>
              <a:rPr lang="en-US" dirty="0" err="1"/>
              <a:t>spectrotemporal</a:t>
            </a:r>
            <a:r>
              <a:rPr lang="en-US" dirty="0"/>
              <a:t> modulations were highly informative features for classifying urban or natural sounds.</a:t>
            </a:r>
          </a:p>
        </p:txBody>
      </p:sp>
    </p:spTree>
    <p:extLst>
      <p:ext uri="{BB962C8B-B14F-4D97-AF65-F5344CB8AC3E}">
        <p14:creationId xmlns:p14="http://schemas.microsoft.com/office/powerpoint/2010/main" val="375354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AC46-EFCA-DB29-E0AE-1012CE00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565D-F3A9-0EF3-137C-080D87918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Improving the dataset with more accurate and diverse environmental labels can further refine the model, making it more practical for classifying different acoustic environments, such as small rooms or cars. 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ombining the model’s features with other audio recognition models and feeding them into a generative large language model, such as GPT, can lead to a semantic summary of the audio recording.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0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B650-7D88-163D-3B5E-86581A82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Selling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CC60A-244B-1523-70A7-19D109665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classify the environment in which the audio was recorded as either urban or natural.</a:t>
            </a:r>
          </a:p>
          <a:p>
            <a:r>
              <a:rPr lang="en-US" dirty="0"/>
              <a:t>Combined traditional audio signal processing and pre-trained audio CNN, achieved 90.1% adjusted accuracy (27.6% improvement) for classifying audio recording environment.</a:t>
            </a:r>
          </a:p>
        </p:txBody>
      </p:sp>
    </p:spTree>
    <p:extLst>
      <p:ext uri="{BB962C8B-B14F-4D97-AF65-F5344CB8AC3E}">
        <p14:creationId xmlns:p14="http://schemas.microsoft.com/office/powerpoint/2010/main" val="35993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474A-54B5-122A-242A-D04EC13B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AudioSet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0FD5F-F039-968C-93AB-1FC93E67D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37" y="1519239"/>
            <a:ext cx="6605183" cy="44862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H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uman-annotated 10-second sound clips sourced from YouTube videos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atural environments : 6,862 recordings</a:t>
            </a:r>
          </a:p>
          <a:p>
            <a:pPr lvl="1"/>
            <a:r>
              <a:rPr lang="en-US" dirty="0">
                <a:solidFill>
                  <a:srgbClr val="24292F"/>
                </a:solidFill>
                <a:latin typeface="-apple-system"/>
              </a:rPr>
              <a:t>U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rban environments: 6,564 recordings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V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arious recording settings and editing methods used in YouTube audios</a:t>
            </a:r>
            <a:endParaRPr lang="en-US" dirty="0"/>
          </a:p>
        </p:txBody>
      </p:sp>
      <p:pic>
        <p:nvPicPr>
          <p:cNvPr id="1026" name="Picture 2" descr="youtube-audioset">
            <a:extLst>
              <a:ext uri="{FF2B5EF4-FFF2-40B4-BE49-F238E27FC236}">
                <a16:creationId xmlns:a16="http://schemas.microsoft.com/office/drawing/2014/main" id="{D4520A50-8F97-E6D0-1881-DEED03B3E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20" y="1144208"/>
            <a:ext cx="4989743" cy="296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9663C-B585-4195-3EC6-5F9CCAF07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91" y="4228844"/>
            <a:ext cx="6797719" cy="25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8CAD-82BD-C873-AE53-B07D5FF7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08C74-E08D-AC70-1438-5BF259626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097" y="1690688"/>
            <a:ext cx="10719806" cy="4940935"/>
          </a:xfrm>
        </p:spPr>
      </p:pic>
    </p:spTree>
    <p:extLst>
      <p:ext uri="{BB962C8B-B14F-4D97-AF65-F5344CB8AC3E}">
        <p14:creationId xmlns:p14="http://schemas.microsoft.com/office/powerpoint/2010/main" val="2351026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497C-88AF-4359-FE72-F3F915FA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 Audio Signals to Pre-trained CNN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C567-7C65-F314-5853-0FB8A19B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VGGish</a:t>
            </a:r>
            <a:r>
              <a:rPr lang="en-US" dirty="0"/>
              <a:t> (256 </a:t>
            </a:r>
            <a:r>
              <a:rPr lang="en-US" dirty="0" err="1"/>
              <a:t>embs</a:t>
            </a:r>
            <a:r>
              <a:rPr lang="en-US" dirty="0"/>
              <a:t>), </a:t>
            </a:r>
            <a:r>
              <a:rPr lang="en-US" dirty="0" err="1"/>
              <a:t>YAMNet</a:t>
            </a:r>
            <a:r>
              <a:rPr lang="en-US" dirty="0"/>
              <a:t> (1024 </a:t>
            </a:r>
            <a:r>
              <a:rPr lang="en-US" dirty="0" err="1"/>
              <a:t>embs</a:t>
            </a:r>
            <a:r>
              <a:rPr lang="en-US" dirty="0"/>
              <a:t>), PANNs (2048 </a:t>
            </a:r>
            <a:r>
              <a:rPr lang="en-US" dirty="0" err="1"/>
              <a:t>embs</a:t>
            </a:r>
            <a:r>
              <a:rPr lang="en-US" dirty="0"/>
              <a:t>)</a:t>
            </a:r>
          </a:p>
          <a:p>
            <a:r>
              <a:rPr lang="en-US" dirty="0"/>
              <a:t>Dimensional reduction using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FB7EA-6629-7E70-4BBB-1FA3A220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47" y="2995687"/>
            <a:ext cx="9634506" cy="31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8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40D5-6EF8-37EA-80FE-9F4FED0B1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742" y="279626"/>
            <a:ext cx="10174514" cy="86881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Bayesian hyperparameter tuning &amp; 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EAB45-0D1D-0ADC-790F-B5CC1B3F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99" y="1148443"/>
            <a:ext cx="7264400" cy="50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B45E16-CBB3-6DF4-1A21-1C53151A68CE}"/>
              </a:ext>
            </a:extLst>
          </p:cNvPr>
          <p:cNvSpPr txBox="1"/>
          <p:nvPr/>
        </p:nvSpPr>
        <p:spPr>
          <a:xfrm>
            <a:off x="3501346" y="6241143"/>
            <a:ext cx="518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features: raw audio signals + PANNs embeddings</a:t>
            </a:r>
          </a:p>
        </p:txBody>
      </p:sp>
    </p:spTree>
    <p:extLst>
      <p:ext uri="{BB962C8B-B14F-4D97-AF65-F5344CB8AC3E}">
        <p14:creationId xmlns:p14="http://schemas.microsoft.com/office/powerpoint/2010/main" val="274819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10DF-2888-B5A2-A5E0-9A51E64D7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46" y="481240"/>
            <a:ext cx="1193890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Hyperparameter-tuned multilayer perceptron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2A935-57E3-8AB5-34AB-F1988F390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90" y="2831624"/>
            <a:ext cx="11685820" cy="119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EA7F-96DA-5DD4-34FF-EF1EDF92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6905"/>
          </a:xfrm>
        </p:spPr>
        <p:txBody>
          <a:bodyPr>
            <a:normAutofit/>
          </a:bodyPr>
          <a:lstStyle/>
          <a:p>
            <a:r>
              <a:rPr lang="en-US" dirty="0"/>
              <a:t>Performances on the testing dataset</a:t>
            </a:r>
            <a:br>
              <a:rPr lang="en-US" dirty="0"/>
            </a:br>
            <a:r>
              <a:rPr lang="en-US" sz="3200" dirty="0"/>
              <a:t>ROC-AUC: 0.77</a:t>
            </a:r>
            <a:br>
              <a:rPr lang="en-US" sz="3200" dirty="0"/>
            </a:br>
            <a:r>
              <a:rPr lang="en-US" sz="3200" dirty="0"/>
              <a:t>adjusted accuracy: 90.1%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B8CE8-0C67-BB15-9210-A5584823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2030"/>
            <a:ext cx="3517900" cy="361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51743-8BD1-7ED9-E09B-58D81B95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420" y="2730500"/>
            <a:ext cx="7556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6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05CB-2F9F-32B0-96D5-F8BB6669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F773D-930D-5AF1-7D41-5E33DCE1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01" y="1724482"/>
            <a:ext cx="9093797" cy="4802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BDD9B-B72E-6410-8AB9-FEBC9CF62061}"/>
              </a:ext>
            </a:extLst>
          </p:cNvPr>
          <p:cNvSpPr txBox="1"/>
          <p:nvPr/>
        </p:nvSpPr>
        <p:spPr>
          <a:xfrm>
            <a:off x="7646723" y="365125"/>
            <a:ext cx="434259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Among the top 20 PCs:</a:t>
            </a:r>
          </a:p>
          <a:p>
            <a:r>
              <a:rPr lang="en-US" dirty="0"/>
              <a:t>15 PCs of PANNs embeddings</a:t>
            </a:r>
          </a:p>
          <a:p>
            <a:r>
              <a:rPr lang="en-US" dirty="0"/>
              <a:t>3 PCs of soundscape indices</a:t>
            </a:r>
          </a:p>
          <a:p>
            <a:r>
              <a:rPr lang="en-US" dirty="0"/>
              <a:t>2 PCs of modulation power spectrum (MPS)</a:t>
            </a:r>
          </a:p>
        </p:txBody>
      </p:sp>
    </p:spTree>
    <p:extLst>
      <p:ext uri="{BB962C8B-B14F-4D97-AF65-F5344CB8AC3E}">
        <p14:creationId xmlns:p14="http://schemas.microsoft.com/office/powerpoint/2010/main" val="3705239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371</Words>
  <Application>Microsoft Macintosh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Office Theme</vt:lpstr>
      <vt:lpstr>Classifying the Acoustic Environment of YouTube Videos using Deep Neural Networks</vt:lpstr>
      <vt:lpstr>Unique Selling Proposition</vt:lpstr>
      <vt:lpstr>Google AudioSet</vt:lpstr>
      <vt:lpstr>Data preprocessing</vt:lpstr>
      <vt:lpstr>Convert Audio Signals to Pre-trained CNN Embeddings</vt:lpstr>
      <vt:lpstr>Bayesian hyperparameter tuning &amp; feature selection</vt:lpstr>
      <vt:lpstr>Hyperparameter-tuned multilayer perceptron model</vt:lpstr>
      <vt:lpstr>Performances on the testing dataset ROC-AUC: 0.77 adjusted accuracy: 90.1%</vt:lpstr>
      <vt:lpstr>Feature importance</vt:lpstr>
      <vt:lpstr>Important MPS features:  Low-frequency spectrotemporal modulations</vt:lpstr>
      <vt:lpstr>Important soundscape indices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the Acoustic Environment of YouTube Videos using Deep Neural Networks</dc:title>
  <dc:creator>Andrew Chang</dc:creator>
  <cp:lastModifiedBy>Andrew Chang</cp:lastModifiedBy>
  <cp:revision>8</cp:revision>
  <dcterms:created xsi:type="dcterms:W3CDTF">2023-03-24T15:53:53Z</dcterms:created>
  <dcterms:modified xsi:type="dcterms:W3CDTF">2023-03-25T00:01:36Z</dcterms:modified>
</cp:coreProperties>
</file>